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74" r:id="rId9"/>
    <p:sldId id="275" r:id="rId10"/>
    <p:sldId id="276" r:id="rId11"/>
    <p:sldId id="264" r:id="rId12"/>
    <p:sldId id="265" r:id="rId13"/>
    <p:sldId id="266" r:id="rId14"/>
    <p:sldId id="267" r:id="rId15"/>
    <p:sldId id="269" r:id="rId16"/>
    <p:sldId id="268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558-8754-7FCF-934E-DC16FF1C8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7C3BC-8229-AAAB-7B94-F549D4EFE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DF2B1-FACE-3DFA-EB09-1A6DAB08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4AB7-E726-5263-807C-BF3D5F3B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9DA71-2A10-4FCB-9AB4-3E775BB2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6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B521-5147-A9E0-3BE9-6E86B413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C3B5-7BE8-29DE-C447-49D9B6E24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F3530-378A-EFF1-8921-5F73715E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531E1-254E-DC84-1999-3AD70CD7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D9E5F-1EF4-7968-939B-D5E94BF7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7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AB81-25ED-C86F-D292-33D5DAE09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F9FCA-AAC0-ACD4-9F2F-5FD8153C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9A51-31C2-3AB6-1979-C9CD0AAD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5470-C7CD-01FF-AFC2-20C1612A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85E4B-F277-0F84-43E0-D83C1955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8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740D-9EAA-4562-D082-A2674548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933-0321-AF52-CE1A-8F6EC5C2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861B-286F-66C1-99BE-C963B714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AD93-2F17-03A1-C0D7-DD00B793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E7EC-9DDD-48E4-9362-B758BFD7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5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415-2A80-9FB1-1912-EF1E710A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2BD5-633C-0E81-51D8-94640E15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C09E-1873-0968-5619-1FAE5D3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C8E7-BF0D-C593-84AE-235B9E9C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B33B-C724-8E25-B230-B6459547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22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1B42-D11E-EE62-B473-1B55366B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F037-8455-80FF-887D-04581D91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F7F12-4AC5-5F19-4E0D-F22293F6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B62A7-5273-236F-90AD-A4576261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21FA8-ECDA-131E-C3A2-8D5EB552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862AA-3CB2-DC96-1452-02F92404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84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7702-D66B-7379-1724-1896DB43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9E4F-6AC4-B3B9-7E15-79C820E4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C4F4-342C-EB8A-309A-465654CD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31F20-FAC8-4A62-D18F-2601EFD55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826EA-7047-535D-658A-234370F06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4DA96-D2B0-6ED3-B462-FA1AD71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1CDF6-1CF5-7B07-377C-F2DA2E8D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91BD0-A8E1-F31E-CFF4-D8B4082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90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A3D4-8C5F-1734-0E96-3DF21C7E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2C57B-F9A1-A47D-3521-7C2F8F01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7232A-955A-3497-CACD-3FAD17FF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BA7D-59C2-4ECA-B552-39005AB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27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4AEE8-F38A-7807-B14A-EB5AB6D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4088-A6A3-8A90-D945-D0A2266D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A178F-4059-061B-8354-FD410164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94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E0FE-4CFD-E610-B0AD-B41EF719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83C4-08B6-5D68-37ED-C2CB0610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D146E-F012-E547-1612-51934B8A1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B9779-A8F1-E9E4-FC44-76D53031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E94D1-2616-67B7-D390-893210A5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C0439-E532-F121-518A-7822E82A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47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1917-836C-4E66-2C7C-C1B836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E0222-6172-E803-5E92-CEDF227A8C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3E7A5-A519-D6C5-7036-55A809F44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C74C-7AC6-635B-9317-1C5B2004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A906-5651-EDBE-853C-C838EC09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43E08-1672-2B4B-1FA4-3A512C31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1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C49D97-F34B-D026-AB86-2640446C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94527-7826-8E3A-3EA3-6F1ED61AA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2EBE-4DBC-E0CF-158F-4509B35AB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D0C78-8A72-80A5-2F02-35B5A75D6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C8F71-349A-51A6-7993-2EDDD8552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3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E99BA-DA0A-DEC9-29EC-0293CBC0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-1" b="-1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DAA7-1CAE-56EB-9C45-17F0F2476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142" y="2898979"/>
            <a:ext cx="3897655" cy="67863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 Jeu de la Ville</a:t>
            </a:r>
            <a:endParaRPr lang="fr-FR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08447-FDF3-F1AE-2279-D8A4CADB7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0819" y="3661573"/>
            <a:ext cx="2929408" cy="678633"/>
          </a:xfrm>
        </p:spPr>
        <p:txBody>
          <a:bodyPr anchor="t">
            <a:norm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Étude de modèles de villes générées via un automate cellulaire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 descr="A picture containing coelenterate, invertebrate, coral&#10;&#10;Description automatically generated">
            <a:extLst>
              <a:ext uri="{FF2B5EF4-FFF2-40B4-BE49-F238E27FC236}">
                <a16:creationId xmlns:a16="http://schemas.microsoft.com/office/drawing/2014/main" id="{1AAAFE3E-4A14-99CE-895D-DA910FBAF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14669" b="-3"/>
          <a:stretch/>
        </p:blipFill>
        <p:spPr>
          <a:xfrm>
            <a:off x="68822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A22318-F69D-0380-A4DC-20A45409EAF0}"/>
              </a:ext>
            </a:extLst>
          </p:cNvPr>
          <p:cNvSpPr txBox="1"/>
          <p:nvPr/>
        </p:nvSpPr>
        <p:spPr>
          <a:xfrm>
            <a:off x="9744988" y="-8154"/>
            <a:ext cx="244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Clément OGÉ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N° 39342</a:t>
            </a:r>
            <a:endParaRPr lang="fr-FR" sz="2000" dirty="0">
              <a:solidFill>
                <a:schemeClr val="bg1"/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3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08" y="-12700"/>
            <a:ext cx="5289386" cy="50008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7142A8-393B-47A8-A092-87166236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88" y="-12700"/>
            <a:ext cx="5289386" cy="500971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14E168-70E6-4C9F-BB61-FCF0AF368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00" y="-12700"/>
            <a:ext cx="5239448" cy="4902669"/>
          </a:xfrm>
          <a:custGeom>
            <a:avLst/>
            <a:gdLst>
              <a:gd name="connsiteX0" fmla="*/ 1223006 w 5239448"/>
              <a:gd name="connsiteY0" fmla="*/ 0 h 4902669"/>
              <a:gd name="connsiteX1" fmla="*/ 3966508 w 5239448"/>
              <a:gd name="connsiteY1" fmla="*/ 0 h 4902669"/>
              <a:gd name="connsiteX2" fmla="*/ 4073429 w 5239448"/>
              <a:gd name="connsiteY2" fmla="*/ 64957 h 4902669"/>
              <a:gd name="connsiteX3" fmla="*/ 5239448 w 5239448"/>
              <a:gd name="connsiteY3" fmla="*/ 2257977 h 4902669"/>
              <a:gd name="connsiteX4" fmla="*/ 2594756 w 5239448"/>
              <a:gd name="connsiteY4" fmla="*/ 4902669 h 4902669"/>
              <a:gd name="connsiteX5" fmla="*/ 3795 w 5239448"/>
              <a:gd name="connsiteY5" fmla="*/ 2790975 h 4902669"/>
              <a:gd name="connsiteX6" fmla="*/ 0 w 5239448"/>
              <a:gd name="connsiteY6" fmla="*/ 2766110 h 4902669"/>
              <a:gd name="connsiteX7" fmla="*/ 0 w 5239448"/>
              <a:gd name="connsiteY7" fmla="*/ 1745670 h 4902669"/>
              <a:gd name="connsiteX8" fmla="*/ 33326 w 5239448"/>
              <a:gd name="connsiteY8" fmla="*/ 1597027 h 4902669"/>
              <a:gd name="connsiteX9" fmla="*/ 1116084 w 5239448"/>
              <a:gd name="connsiteY9" fmla="*/ 64957 h 490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9448" h="4902669">
                <a:moveTo>
                  <a:pt x="1223006" y="0"/>
                </a:moveTo>
                <a:lnTo>
                  <a:pt x="3966508" y="0"/>
                </a:lnTo>
                <a:lnTo>
                  <a:pt x="4073429" y="64957"/>
                </a:lnTo>
                <a:cubicBezTo>
                  <a:pt x="4776921" y="540227"/>
                  <a:pt x="5239448" y="1345088"/>
                  <a:pt x="5239448" y="2257977"/>
                </a:cubicBezTo>
                <a:cubicBezTo>
                  <a:pt x="5239448" y="3718600"/>
                  <a:pt x="4055379" y="4902669"/>
                  <a:pt x="2594756" y="4902669"/>
                </a:cubicBezTo>
                <a:cubicBezTo>
                  <a:pt x="1316711" y="4902669"/>
                  <a:pt x="250402" y="3996116"/>
                  <a:pt x="3795" y="2790975"/>
                </a:cubicBezTo>
                <a:lnTo>
                  <a:pt x="0" y="2766110"/>
                </a:lnTo>
                <a:lnTo>
                  <a:pt x="0" y="1745670"/>
                </a:lnTo>
                <a:lnTo>
                  <a:pt x="33326" y="1597027"/>
                </a:lnTo>
                <a:cubicBezTo>
                  <a:pt x="196388" y="963257"/>
                  <a:pt x="588464" y="421409"/>
                  <a:pt x="1116084" y="64957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23EB23-FB36-6765-13F8-3F7842B4A0C5}"/>
              </a:ext>
            </a:extLst>
          </p:cNvPr>
          <p:cNvSpPr txBox="1">
            <a:spLocks/>
          </p:cNvSpPr>
          <p:nvPr/>
        </p:nvSpPr>
        <p:spPr>
          <a:xfrm>
            <a:off x="460353" y="463736"/>
            <a:ext cx="4326831" cy="2803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Limites</a:t>
            </a:r>
            <a:r>
              <a:rPr lang="en-US" sz="4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et </a:t>
            </a:r>
            <a:r>
              <a:rPr lang="en-US" sz="4800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potentiel</a:t>
            </a:r>
            <a:endParaRPr lang="en-US" sz="4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0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A3CEF8A3-BDDE-7AB5-456E-9544779D37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r="10460" b="1"/>
          <a:stretch/>
        </p:blipFill>
        <p:spPr>
          <a:xfrm>
            <a:off x="5666308" y="170244"/>
            <a:ext cx="2885716" cy="2885716"/>
          </a:xfrm>
          <a:custGeom>
            <a:avLst/>
            <a:gdLst/>
            <a:ahLst/>
            <a:cxnLst/>
            <a:rect l="l" t="t" r="r" b="b"/>
            <a:pathLst>
              <a:path w="2885716" h="2885716">
                <a:moveTo>
                  <a:pt x="1442858" y="0"/>
                </a:moveTo>
                <a:cubicBezTo>
                  <a:pt x="2239726" y="0"/>
                  <a:pt x="2885716" y="645990"/>
                  <a:pt x="2885716" y="1442858"/>
                </a:cubicBezTo>
                <a:cubicBezTo>
                  <a:pt x="2885716" y="2239726"/>
                  <a:pt x="2239726" y="2885716"/>
                  <a:pt x="1442858" y="2885716"/>
                </a:cubicBezTo>
                <a:cubicBezTo>
                  <a:pt x="645990" y="2885716"/>
                  <a:pt x="0" y="2239726"/>
                  <a:pt x="0" y="1442858"/>
                </a:cubicBezTo>
                <a:cubicBezTo>
                  <a:pt x="0" y="645990"/>
                  <a:pt x="645990" y="0"/>
                  <a:pt x="1442858" y="0"/>
                </a:cubicBezTo>
                <a:close/>
              </a:path>
            </a:pathLst>
          </a:cu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A3D6113-FB3B-721C-5426-03A7AD421F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8" r="8378" b="-1"/>
          <a:stretch/>
        </p:blipFill>
        <p:spPr>
          <a:xfrm>
            <a:off x="8844338" y="10"/>
            <a:ext cx="3347663" cy="2986304"/>
          </a:xfrm>
          <a:custGeom>
            <a:avLst/>
            <a:gdLst/>
            <a:ahLst/>
            <a:cxnLst/>
            <a:rect l="l" t="t" r="r" b="b"/>
            <a:pathLst>
              <a:path w="3347663" h="2986314">
                <a:moveTo>
                  <a:pt x="458203" y="0"/>
                </a:moveTo>
                <a:lnTo>
                  <a:pt x="3126555" y="0"/>
                </a:lnTo>
                <a:lnTo>
                  <a:pt x="3175466" y="53815"/>
                </a:lnTo>
                <a:cubicBezTo>
                  <a:pt x="3239389" y="131273"/>
                  <a:pt x="3296932" y="214191"/>
                  <a:pt x="3347288" y="301766"/>
                </a:cubicBezTo>
                <a:lnTo>
                  <a:pt x="3347663" y="302487"/>
                </a:lnTo>
                <a:lnTo>
                  <a:pt x="3347663" y="2082469"/>
                </a:lnTo>
                <a:lnTo>
                  <a:pt x="3278648" y="2196072"/>
                </a:lnTo>
                <a:cubicBezTo>
                  <a:pt x="2956544" y="2672847"/>
                  <a:pt x="2411068" y="2986314"/>
                  <a:pt x="1792379" y="2986314"/>
                </a:cubicBezTo>
                <a:cubicBezTo>
                  <a:pt x="802475" y="2986314"/>
                  <a:pt x="0" y="2183839"/>
                  <a:pt x="0" y="1193935"/>
                </a:cubicBezTo>
                <a:cubicBezTo>
                  <a:pt x="0" y="760853"/>
                  <a:pt x="153599" y="363644"/>
                  <a:pt x="409292" y="53815"/>
                </a:cubicBezTo>
                <a:close/>
              </a:path>
            </a:pathLst>
          </a:custGeom>
        </p:spPr>
      </p:pic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AC40C5C2-4173-2029-4714-12C7ABAA6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8" r="18319" b="2"/>
          <a:stretch/>
        </p:blipFill>
        <p:spPr>
          <a:xfrm>
            <a:off x="5940224" y="3122839"/>
            <a:ext cx="4783902" cy="3735161"/>
          </a:xfrm>
          <a:custGeom>
            <a:avLst/>
            <a:gdLst/>
            <a:ahLst/>
            <a:cxnLst/>
            <a:rect l="l" t="t" r="r" b="b"/>
            <a:pathLst>
              <a:path w="4783902" h="3735161">
                <a:moveTo>
                  <a:pt x="2391951" y="0"/>
                </a:moveTo>
                <a:cubicBezTo>
                  <a:pt x="3712988" y="0"/>
                  <a:pt x="4783902" y="1070915"/>
                  <a:pt x="4783902" y="2391951"/>
                </a:cubicBezTo>
                <a:cubicBezTo>
                  <a:pt x="4783902" y="2846058"/>
                  <a:pt x="4657359" y="3270609"/>
                  <a:pt x="4437611" y="3632264"/>
                </a:cubicBezTo>
                <a:lnTo>
                  <a:pt x="4370329" y="3735161"/>
                </a:lnTo>
                <a:lnTo>
                  <a:pt x="413573" y="3735161"/>
                </a:lnTo>
                <a:lnTo>
                  <a:pt x="346291" y="3632264"/>
                </a:lnTo>
                <a:cubicBezTo>
                  <a:pt x="126544" y="3270609"/>
                  <a:pt x="0" y="2846058"/>
                  <a:pt x="0" y="2391951"/>
                </a:cubicBezTo>
                <a:cubicBezTo>
                  <a:pt x="0" y="1070915"/>
                  <a:pt x="1070915" y="0"/>
                  <a:pt x="2391951" y="0"/>
                </a:cubicBezTo>
                <a:close/>
              </a:path>
            </a:pathLst>
          </a:custGeom>
        </p:spPr>
      </p:pic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185">
            <a:extLst>
              <a:ext uri="{FF2B5EF4-FFF2-40B4-BE49-F238E27FC236}">
                <a16:creationId xmlns:a16="http://schemas.microsoft.com/office/drawing/2014/main" id="{9D69F773-8C5C-486C-B033-51C7BB3B3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1948534-1A91-4F84-8612-1C2B4C52F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FAA3112-9317-4953-B51A-BAD23D7DF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E7BE1D1-6120-4115-B796-7DE6B90C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7B0F1BC-B7BD-4C24-84F9-190E76D9E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9CF39A-C85C-4CDA-82E5-A8835E7CA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aphic 185">
            <a:extLst>
              <a:ext uri="{FF2B5EF4-FFF2-40B4-BE49-F238E27FC236}">
                <a16:creationId xmlns:a16="http://schemas.microsoft.com/office/drawing/2014/main" id="{EEC0EF42-FB7F-40F4-9F83-19A3651C7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C34073-7A02-43A0-B4FB-819AC6430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4CA304-6681-4FF9-A857-D79562307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F6FEDF2-6576-4B8E-81AF-84B914A1F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BE5E56F-A9D6-490C-AD4D-5F1B521A5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E4C189-B44E-4E1C-B1AF-25081DA3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2379" y="567802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F7B0E8E-1D1E-4BA4-A360-D8A1FF31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2379" y="567802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6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8F6DC-F23A-6B54-EC2C-B4A21760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685" y="1710573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Merci</a:t>
            </a:r>
            <a:b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à vous !</a:t>
            </a:r>
          </a:p>
        </p:txBody>
      </p:sp>
      <p:pic>
        <p:nvPicPr>
          <p:cNvPr id="5" name="Content Placeholder 4" descr="A picture containing building, outdoor, city, day&#10;&#10;Description automatically generated">
            <a:extLst>
              <a:ext uri="{FF2B5EF4-FFF2-40B4-BE49-F238E27FC236}">
                <a16:creationId xmlns:a16="http://schemas.microsoft.com/office/drawing/2014/main" id="{98357B19-4C60-88DF-E24A-EF9E5A93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3533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FEE7B0-FACC-726B-196B-EAA9C9F0E2C6}"/>
              </a:ext>
            </a:extLst>
          </p:cNvPr>
          <p:cNvSpPr txBox="1"/>
          <p:nvPr/>
        </p:nvSpPr>
        <p:spPr>
          <a:xfrm>
            <a:off x="0" y="0"/>
            <a:ext cx="609777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configuration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NEIGHBOURS_DISTANCE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PRINT_INTERVAL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in ms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Functions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2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_WIN32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_WIN64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unix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__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#endif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nanosleep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9D3E7-25A7-14D5-693B-093A7D444D86}"/>
              </a:ext>
            </a:extLst>
          </p:cNvPr>
          <p:cNvSpPr txBox="1"/>
          <p:nvPr/>
        </p:nvSpPr>
        <p:spPr>
          <a:xfrm>
            <a:off x="6082666" y="520511"/>
            <a:ext cx="610933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none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green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blue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orange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white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┏━"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"━┓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"┃ 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j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s%s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"██"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 ┃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"┗━"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"━┛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96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DEB778-0CCF-33FE-6623-FDC65D8AB001}"/>
              </a:ext>
            </a:extLst>
          </p:cNvPr>
          <p:cNvSpPr txBox="1"/>
          <p:nvPr/>
        </p:nvSpPr>
        <p:spPr>
          <a:xfrm>
            <a:off x="0" y="90428"/>
            <a:ext cx="6097904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j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[i][j]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(HEIGHT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x]]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[d]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fr-F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61C4-AB37-8367-DB18-F5D0A78A9B66}"/>
              </a:ext>
            </a:extLst>
          </p:cNvPr>
          <p:cNvSpPr txBox="1"/>
          <p:nvPr/>
        </p:nvSpPr>
        <p:spPr>
          <a:xfrm>
            <a:off x="6082666" y="290482"/>
            <a:ext cx="6109334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[CELL_COUNT])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Count cells in grid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[0;32mHouses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[0;34mShops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[0;33mWorkplaces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[0;37mParks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(grid,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</a:t>
            </a: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5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20493-BF17-BB74-CE2E-DF373038E39D}"/>
              </a:ext>
            </a:extLst>
          </p:cNvPr>
          <p:cNvSpPr txBox="1"/>
          <p:nvPr/>
        </p:nvSpPr>
        <p:spPr>
          <a:xfrm>
            <a:off x="-1904" y="-66973"/>
            <a:ext cx="6097904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0.000015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76417-D8FF-08D7-5D46-37CDD90B52B7}"/>
              </a:ext>
            </a:extLst>
          </p:cNvPr>
          <p:cNvSpPr txBox="1"/>
          <p:nvPr/>
        </p:nvSpPr>
        <p:spPr>
          <a:xfrm>
            <a:off x="6789896" y="366623"/>
            <a:ext cx="468201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Workplace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0871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AD7B3-B224-A187-8D30-D0D63F14F157}"/>
              </a:ext>
            </a:extLst>
          </p:cNvPr>
          <p:cNvSpPr txBox="1"/>
          <p:nvPr/>
        </p:nvSpPr>
        <p:spPr>
          <a:xfrm>
            <a:off x="46672" y="1813172"/>
            <a:ext cx="588930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/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2EF4B-09D4-C636-4BAF-3EA774308832}"/>
              </a:ext>
            </a:extLst>
          </p:cNvPr>
          <p:cNvSpPr txBox="1"/>
          <p:nvPr/>
        </p:nvSpPr>
        <p:spPr>
          <a:xfrm>
            <a:off x="5935980" y="428178"/>
            <a:ext cx="610933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/// Rand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Wheighed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RAND_MAX);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[choice]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choice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Free stuff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(neighbours);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Copy res to grid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(res);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453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8AFE66-9730-11DB-F0E6-BC2451BF94D8}"/>
              </a:ext>
            </a:extLst>
          </p:cNvPr>
          <p:cNvSpPr txBox="1"/>
          <p:nvPr/>
        </p:nvSpPr>
        <p:spPr>
          <a:xfrm>
            <a:off x="0" y="181955"/>
            <a:ext cx="6097904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srand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i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first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loop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;)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start, end;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previously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displayed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fflush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832BA-1215-E0CC-3643-78070BB5DAA7}"/>
              </a:ext>
            </a:extLst>
          </p:cNvPr>
          <p:cNvSpPr txBox="1"/>
          <p:nvPr/>
        </p:nvSpPr>
        <p:spPr>
          <a:xfrm>
            <a:off x="6096000" y="797509"/>
            <a:ext cx="61150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End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stats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[0;39mGeneration #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%ld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Elapsed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time: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ld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FPS: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%2.0f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Rendered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%2.3f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gens,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862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1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9E7161-89BC-320B-AD99-3E2E3FCF5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F938-44A0-4849-942A-9147411E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8" y="5522288"/>
            <a:ext cx="6931319" cy="9722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Les </a:t>
            </a:r>
            <a:r>
              <a:rPr lang="fr-F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a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utomates cellulaires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  <a:t>:</a:t>
            </a:r>
            <a:b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</a:br>
            <a:r>
              <a:rPr lang="fr-FR" sz="2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D’accord, mais pourquoi ?</a:t>
            </a:r>
            <a:endParaRPr lang="fr-FR" sz="4000" kern="1200" dirty="0">
              <a:solidFill>
                <a:schemeClr val="tx1">
                  <a:lumMod val="85000"/>
                  <a:lumOff val="1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Content Placeholder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E368277-873F-6B4D-FA21-D2E7A81FD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2" r="1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543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6BA2B577-3B86-F664-7224-781C32F2B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r="6829"/>
          <a:stretch/>
        </p:blipFill>
        <p:spPr>
          <a:xfrm>
            <a:off x="3047" y="0"/>
            <a:ext cx="6096001" cy="6857990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CD420A57-7F9A-ACA7-D8B3-85C20244A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506"/>
          <a:stretch/>
        </p:blipFill>
        <p:spPr>
          <a:xfrm>
            <a:off x="6097523" y="10"/>
            <a:ext cx="6094477" cy="6857990"/>
          </a:xfrm>
          <a:prstGeom prst="rect">
            <a:avLst/>
          </a:prstGeom>
        </p:spPr>
      </p:pic>
      <p:sp>
        <p:nvSpPr>
          <p:cNvPr id="34" name="Rectangle 13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409-BCC2-72D8-0FFE-93890542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4" y="5543146"/>
            <a:ext cx="9784079" cy="685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4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La popularisation des automates cellulaires</a:t>
            </a:r>
          </a:p>
        </p:txBody>
      </p:sp>
    </p:spTree>
    <p:extLst>
      <p:ext uri="{BB962C8B-B14F-4D97-AF65-F5344CB8AC3E}">
        <p14:creationId xmlns:p14="http://schemas.microsoft.com/office/powerpoint/2010/main" val="285165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2FAA00A0-E4B6-19C7-76F1-85338684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r="2022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DE147-0BE9-98D2-6371-8223CBC92F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8" r="2199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C4D61-9A63-9853-A24F-583483D4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899" y="2908769"/>
            <a:ext cx="7570382" cy="1040459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automate… 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ville-ullaire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fr-FR" sz="4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808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L’évolution</a:t>
            </a:r>
            <a:endParaRPr lang="en-US" sz="26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87DD0C-29ED-5986-7277-7494A92E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" t="14199" r="57177" b="5884"/>
          <a:stretch/>
        </p:blipFill>
        <p:spPr>
          <a:xfrm>
            <a:off x="4489845" y="1094786"/>
            <a:ext cx="2013557" cy="21212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3F335-0716-501E-F07A-844B050D6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" t="10633" r="57278" b="10043"/>
          <a:stretch/>
        </p:blipFill>
        <p:spPr>
          <a:xfrm>
            <a:off x="6785438" y="1094786"/>
            <a:ext cx="2013557" cy="2117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8F986D-3B66-6C21-912B-884CCDA7C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" t="10802" r="57278" b="9874"/>
          <a:stretch/>
        </p:blipFill>
        <p:spPr>
          <a:xfrm>
            <a:off x="9081031" y="1094785"/>
            <a:ext cx="2013557" cy="21171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BD2C94-F56F-BA98-67AD-9D620B56C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" t="10464" r="57088" b="9705"/>
          <a:stretch/>
        </p:blipFill>
        <p:spPr>
          <a:xfrm>
            <a:off x="4489845" y="3510026"/>
            <a:ext cx="2013557" cy="2116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8AC9A0-FCE2-44E1-F5E6-220817D3C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" t="10802" r="57278" b="9874"/>
          <a:stretch/>
        </p:blipFill>
        <p:spPr>
          <a:xfrm>
            <a:off x="6785438" y="3510025"/>
            <a:ext cx="2013557" cy="21171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A5769A-4BFA-FD21-BE10-2B7C246464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" t="10970" r="57184" b="9875"/>
          <a:stretch/>
        </p:blipFill>
        <p:spPr>
          <a:xfrm>
            <a:off x="9081031" y="3510025"/>
            <a:ext cx="2013557" cy="21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3700" y="4832066"/>
            <a:ext cx="10825663" cy="86203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La Première Ville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5C894-9681-FBE7-8AD5-A9C1E0B18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3" r="56966" b="5688"/>
          <a:stretch/>
        </p:blipFill>
        <p:spPr>
          <a:xfrm>
            <a:off x="1048201" y="321734"/>
            <a:ext cx="1732506" cy="189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4D0825-33CF-D5FA-3486-9B6D7CD4E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" t="10708" r="57209" b="5859"/>
          <a:stretch/>
        </p:blipFill>
        <p:spPr>
          <a:xfrm>
            <a:off x="3892507" y="321734"/>
            <a:ext cx="1718673" cy="1894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E9D694-D207-0FE0-DA55-7FFD9B779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4" r="56845" b="6271"/>
          <a:stretch/>
        </p:blipFill>
        <p:spPr>
          <a:xfrm>
            <a:off x="6722980" y="306649"/>
            <a:ext cx="1743505" cy="1894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4E1C5-4706-F530-4F75-9F6C22B27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25" r="56997" b="5886"/>
          <a:stretch/>
        </p:blipFill>
        <p:spPr>
          <a:xfrm>
            <a:off x="9578506" y="321734"/>
            <a:ext cx="1743505" cy="19040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282B21-5B90-6078-9B18-01275B3A32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54" r="56976" b="5722"/>
          <a:stretch/>
        </p:blipFill>
        <p:spPr>
          <a:xfrm>
            <a:off x="1048201" y="2503346"/>
            <a:ext cx="1732506" cy="1894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A87616-58FC-3B55-ABF0-5A8EF61284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459" r="57094" b="5525"/>
          <a:stretch/>
        </p:blipFill>
        <p:spPr>
          <a:xfrm>
            <a:off x="3892507" y="2503346"/>
            <a:ext cx="1718672" cy="189303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AA97BFC-72B0-A73E-EB5F-B788D8E82F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567" r="56985" b="5928"/>
          <a:stretch/>
        </p:blipFill>
        <p:spPr>
          <a:xfrm>
            <a:off x="9578285" y="2449783"/>
            <a:ext cx="1743505" cy="1903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3B5531-29A5-A0F1-E19C-71969940AE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439" r="56947" b="5610"/>
          <a:stretch/>
        </p:blipFill>
        <p:spPr>
          <a:xfrm>
            <a:off x="6722979" y="2503346"/>
            <a:ext cx="1743506" cy="19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6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693F8-A270-8820-8B41-25AF19975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1"/>
          <a:stretch/>
        </p:blipFill>
        <p:spPr>
          <a:xfrm>
            <a:off x="8160700" y="2135126"/>
            <a:ext cx="3776265" cy="41493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AB6B5B-1AA8-912A-9C97-77386F078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1" r="56987" b="6250"/>
          <a:stretch/>
        </p:blipFill>
        <p:spPr>
          <a:xfrm>
            <a:off x="255035" y="2135126"/>
            <a:ext cx="3802258" cy="41493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6A33EF-4891-0E8B-F320-3AADA2141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69" r="57083" b="6112"/>
          <a:stretch/>
        </p:blipFill>
        <p:spPr>
          <a:xfrm>
            <a:off x="4200733" y="2141815"/>
            <a:ext cx="3790534" cy="41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0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D3E4A-643A-6B4E-0B09-D4CAD529D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4" r="56771" b="5371"/>
          <a:stretch/>
        </p:blipFill>
        <p:spPr>
          <a:xfrm>
            <a:off x="302440" y="2141815"/>
            <a:ext cx="3776262" cy="4149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EFC74-2C7E-3DC5-55BF-D64B75DE0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5" r="56771" b="5370"/>
          <a:stretch/>
        </p:blipFill>
        <p:spPr>
          <a:xfrm>
            <a:off x="4207869" y="2141815"/>
            <a:ext cx="3776262" cy="4149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CCD66-44C2-E0E6-75D0-511AC10E4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5" r="56771" b="5370"/>
          <a:stretch/>
        </p:blipFill>
        <p:spPr>
          <a:xfrm>
            <a:off x="8128856" y="2141815"/>
            <a:ext cx="3776262" cy="41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855A9-73A7-CAFD-0F1E-2CA11CAE0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0"/>
          <a:stretch/>
        </p:blipFill>
        <p:spPr>
          <a:xfrm>
            <a:off x="6591302" y="2031130"/>
            <a:ext cx="3994177" cy="4388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18026-F414-C273-96CC-59493B25A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5" r="56771" b="5370"/>
          <a:stretch/>
        </p:blipFill>
        <p:spPr>
          <a:xfrm>
            <a:off x="1606521" y="2031130"/>
            <a:ext cx="3994177" cy="43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2486</Words>
  <Application>Microsoft Office PowerPoint</Application>
  <PresentationFormat>Widescreen</PresentationFormat>
  <Paragraphs>237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Meiryo</vt:lpstr>
      <vt:lpstr>Aharoni</vt:lpstr>
      <vt:lpstr>Amasis MT Pro</vt:lpstr>
      <vt:lpstr>Arial</vt:lpstr>
      <vt:lpstr>Arial Black</vt:lpstr>
      <vt:lpstr>Avenir Next LT Pro</vt:lpstr>
      <vt:lpstr>Bahnschrift</vt:lpstr>
      <vt:lpstr>Bahnschrift Light</vt:lpstr>
      <vt:lpstr>Bahnschrift SemiBold</vt:lpstr>
      <vt:lpstr>Book Antiqua</vt:lpstr>
      <vt:lpstr>Calibri</vt:lpstr>
      <vt:lpstr>Calibri Light</vt:lpstr>
      <vt:lpstr>Cambria Math</vt:lpstr>
      <vt:lpstr>Consolas</vt:lpstr>
      <vt:lpstr>Office Theme</vt:lpstr>
      <vt:lpstr>Le Jeu de la Ville</vt:lpstr>
      <vt:lpstr>Les automates cellulaires: D’accord, mais pourquoi ?</vt:lpstr>
      <vt:lpstr>La popularisation des automates cellulaires</vt:lpstr>
      <vt:lpstr>Un automate…  ville-ullaire ?</vt:lpstr>
      <vt:lpstr>L’évolution</vt:lpstr>
      <vt:lpstr>La Première Ville !</vt:lpstr>
      <vt:lpstr>Résultats</vt:lpstr>
      <vt:lpstr>Résultats</vt:lpstr>
      <vt:lpstr>Résultats</vt:lpstr>
      <vt:lpstr>PowerPoint Presentation</vt:lpstr>
      <vt:lpstr>Merci à vous 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Jeu de la Ville: Étude de modèles de villes générées via un automate cellulaire</dc:title>
  <dc:creator>Lenovo</dc:creator>
  <cp:lastModifiedBy>Lenovo</cp:lastModifiedBy>
  <cp:revision>70</cp:revision>
  <dcterms:created xsi:type="dcterms:W3CDTF">2023-05-30T08:42:58Z</dcterms:created>
  <dcterms:modified xsi:type="dcterms:W3CDTF">2023-06-05T07:20:07Z</dcterms:modified>
</cp:coreProperties>
</file>